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7"/>
        <p:guide pos="522"/>
        <p:guide pos="7168"/>
        <p:guide orient="horz" pos="637"/>
        <p:guide orient="horz" pos="4136"/>
        <p:guide pos="2853"/>
        <p:guide pos="5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封面"/>
          <p:cNvPicPr>
            <a:picLocks noChangeAspect="1"/>
          </p:cNvPicPr>
          <p:nvPr/>
        </p:nvPicPr>
        <p:blipFill>
          <a:blip r:embed="rId1"/>
          <a:srcRect t="26251" b="4650"/>
          <a:stretch>
            <a:fillRect/>
          </a:stretch>
        </p:blipFill>
        <p:spPr>
          <a:xfrm>
            <a:off x="411480" y="1025525"/>
            <a:ext cx="11288395" cy="58159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北京顺义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4585" cy="146875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020" y="602615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北京顺义越野场地，位于北京市顺义区龙凤路，场地面积约为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亩，场内共设有大驼峰、小驼峰、起伏路、砂石路、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°坡、丛林路等越野科目。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lang="en-US" alt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16900" y="3789680"/>
            <a:ext cx="34601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380v/220v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内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580" y="1014095"/>
            <a:ext cx="7134860" cy="5351780"/>
          </a:xfrm>
          <a:prstGeom prst="rect">
            <a:avLst/>
          </a:prstGeom>
        </p:spPr>
      </p:pic>
      <p:pic>
        <p:nvPicPr>
          <p:cNvPr id="4" name="图片 3" descr="内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0" y="1014095"/>
            <a:ext cx="3162300" cy="2371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8844280" y="343725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小驼峰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530" y="3437255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丛林路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9165" y="343725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大驼峰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40°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" y="1010920"/>
            <a:ext cx="3130550" cy="2348230"/>
          </a:xfrm>
          <a:prstGeom prst="rect">
            <a:avLst/>
          </a:prstGeom>
        </p:spPr>
      </p:pic>
      <p:pic>
        <p:nvPicPr>
          <p:cNvPr id="6" name="图片 5" descr="侧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1010920"/>
            <a:ext cx="3131820" cy="2348865"/>
          </a:xfrm>
          <a:prstGeom prst="rect">
            <a:avLst/>
          </a:prstGeom>
        </p:spPr>
      </p:pic>
      <p:pic>
        <p:nvPicPr>
          <p:cNvPr id="7" name="图片 6" descr="丛林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65" y="1011555"/>
            <a:ext cx="3130550" cy="2348230"/>
          </a:xfrm>
          <a:prstGeom prst="rect">
            <a:avLst/>
          </a:prstGeom>
        </p:spPr>
      </p:pic>
      <p:pic>
        <p:nvPicPr>
          <p:cNvPr id="11" name="图片 10" descr="起伏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30" y="3789680"/>
            <a:ext cx="3133090" cy="2349500"/>
          </a:xfrm>
          <a:prstGeom prst="rect">
            <a:avLst/>
          </a:prstGeom>
        </p:spPr>
      </p:pic>
      <p:pic>
        <p:nvPicPr>
          <p:cNvPr id="13" name="图片 12" descr="砂石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45" y="3790315"/>
            <a:ext cx="3131185" cy="2348230"/>
          </a:xfrm>
          <a:prstGeom prst="rect">
            <a:avLst/>
          </a:prstGeom>
        </p:spPr>
      </p:pic>
      <p:pic>
        <p:nvPicPr>
          <p:cNvPr id="14" name="图片 13" descr="驼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455" y="1010920"/>
            <a:ext cx="3132455" cy="2349500"/>
          </a:xfrm>
          <a:prstGeom prst="rect">
            <a:avLst/>
          </a:prstGeom>
        </p:spPr>
      </p:pic>
      <p:pic>
        <p:nvPicPr>
          <p:cNvPr id="15" name="图片 14" descr="小驼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8650" y="1010920"/>
            <a:ext cx="3131820" cy="23495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844280" y="632015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起伏路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8530" y="6320155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砂石路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49165" y="632015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40</a:t>
            </a:r>
            <a:r>
              <a:rPr lang="zh-CN" altLang="en-US" sz="1200">
                <a:latin typeface="+mn-ea"/>
                <a:cs typeface="+mn-ea"/>
                <a:sym typeface="+mn-ea"/>
              </a:rPr>
              <a:t>°坡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0" name="图片 19" descr="40°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0565" y="3789680"/>
            <a:ext cx="3143885" cy="235394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北京顺义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256</cp:revision>
  <dcterms:created xsi:type="dcterms:W3CDTF">2019-06-19T02:08:00Z</dcterms:created>
  <dcterms:modified xsi:type="dcterms:W3CDTF">2022-05-31T01:28:24Z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F9A3CC92C1904D349E7047435F034C00</vt:lpwstr>
  </property>
</Properties>
</file>